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8" y="-5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F5E57-8B35-447F-9D17-6D9BCA2C8447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022C1-BBB1-491E-B0A6-9417E06D38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3"/>
          <p:cNvPicPr>
            <a:picLocks noChangeAspect="1" noChangeArrowheads="1"/>
          </p:cNvPicPr>
          <p:nvPr/>
        </p:nvPicPr>
        <p:blipFill rotWithShape="1">
          <a:blip r:embed="rId2" cstate="print"/>
          <a:srcRect r="13380" b="27979"/>
          <a:stretch/>
        </p:blipFill>
        <p:spPr bwMode="auto">
          <a:xfrm>
            <a:off x="0" y="904190"/>
            <a:ext cx="9144000" cy="5518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228600" y="4048124"/>
            <a:ext cx="1357312" cy="257175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Produced by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Picture 8" descr="Kwclear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1" y="4250147"/>
            <a:ext cx="1279525" cy="226603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2362200" y="133350"/>
            <a:ext cx="2667000" cy="971550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1" i="0" u="none" strike="noStrike" cap="none" normalizeH="0" baseline="0" dirty="0" smtClean="0">
              <a:ln>
                <a:noFill/>
              </a:ln>
              <a:solidFill>
                <a:srgbClr val="00CC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CAAFI 2014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G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eneral Meeting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latin typeface="Arial" pitchFamily="34" charset="0"/>
                <a:cs typeface="Arial" pitchFamily="34" charset="0"/>
              </a:rPr>
              <a:t>&amp; Expo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66178"/>
            <a:ext cx="1981200" cy="128637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81001" y="1427024"/>
            <a:ext cx="5333999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Airline Engagement &amp; Partnerships: Part 1</a:t>
            </a:r>
          </a:p>
          <a:p>
            <a:r>
              <a:rPr lang="en-US" sz="1600" dirty="0" smtClean="0"/>
              <a:t>Moderated by: Bob </a:t>
            </a:r>
            <a:r>
              <a:rPr lang="en-US" sz="1600" dirty="0" err="1" smtClean="0"/>
              <a:t>Sturtz</a:t>
            </a:r>
            <a:r>
              <a:rPr lang="en-US" sz="1600" dirty="0" smtClean="0"/>
              <a:t>, </a:t>
            </a:r>
            <a:r>
              <a:rPr lang="en-US" sz="1400" dirty="0" smtClean="0"/>
              <a:t>World Fuel Services &amp; Fueling </a:t>
            </a:r>
            <a:r>
              <a:rPr lang="en-US" sz="1400" dirty="0" smtClean="0"/>
              <a:t>California</a:t>
            </a:r>
          </a:p>
          <a:p>
            <a:endParaRPr lang="en-US" sz="1400" dirty="0" smtClean="0"/>
          </a:p>
          <a:p>
            <a:pPr lvl="0"/>
            <a:r>
              <a:rPr lang="en-US" sz="1400" dirty="0" err="1">
                <a:solidFill>
                  <a:prstClr val="black"/>
                </a:solidFill>
              </a:rPr>
              <a:t>Mihir</a:t>
            </a:r>
            <a:r>
              <a:rPr lang="en-US" sz="1400" dirty="0">
                <a:solidFill>
                  <a:prstClr val="black"/>
                </a:solidFill>
              </a:rPr>
              <a:t> Thakkar, </a:t>
            </a:r>
            <a:r>
              <a:rPr lang="en-US" sz="1200" dirty="0" smtClean="0">
                <a:solidFill>
                  <a:prstClr val="black"/>
                </a:solidFill>
              </a:rPr>
              <a:t>Dir</a:t>
            </a:r>
            <a:r>
              <a:rPr lang="en-US" sz="1200" dirty="0">
                <a:solidFill>
                  <a:prstClr val="black"/>
                </a:solidFill>
              </a:rPr>
              <a:t>. Environmental Affairs and Sustainability, UAL </a:t>
            </a:r>
            <a:endParaRPr lang="en-US" sz="1200" dirty="0" smtClean="0">
              <a:solidFill>
                <a:prstClr val="black"/>
              </a:solidFill>
            </a:endParaRPr>
          </a:p>
          <a:p>
            <a:pPr lvl="0"/>
            <a:r>
              <a:rPr lang="en-US" sz="1400" dirty="0">
                <a:solidFill>
                  <a:prstClr val="black"/>
                </a:solidFill>
              </a:rPr>
              <a:t>Bryan </a:t>
            </a:r>
            <a:r>
              <a:rPr lang="en-US" sz="1400" dirty="0" err="1">
                <a:solidFill>
                  <a:prstClr val="black"/>
                </a:solidFill>
              </a:rPr>
              <a:t>Sherbacow</a:t>
            </a:r>
            <a:r>
              <a:rPr lang="en-US" sz="1400" dirty="0">
                <a:solidFill>
                  <a:prstClr val="black"/>
                </a:solidFill>
              </a:rPr>
              <a:t>, </a:t>
            </a:r>
            <a:r>
              <a:rPr lang="en-US" sz="1200" dirty="0">
                <a:solidFill>
                  <a:prstClr val="black"/>
                </a:solidFill>
              </a:rPr>
              <a:t>Founder, President &amp; COO, </a:t>
            </a:r>
            <a:r>
              <a:rPr lang="en-US" sz="1200" dirty="0" err="1" smtClean="0">
                <a:solidFill>
                  <a:prstClr val="black"/>
                </a:solidFill>
              </a:rPr>
              <a:t>AltAir</a:t>
            </a:r>
            <a:endParaRPr lang="en-US" sz="1200" dirty="0" smtClean="0">
              <a:solidFill>
                <a:prstClr val="black"/>
              </a:solidFill>
            </a:endParaRPr>
          </a:p>
          <a:p>
            <a:pPr lvl="0"/>
            <a:r>
              <a:rPr lang="en-US" sz="1400" dirty="0">
                <a:solidFill>
                  <a:prstClr val="black"/>
                </a:solidFill>
              </a:rPr>
              <a:t>Veronica May, </a:t>
            </a:r>
            <a:r>
              <a:rPr lang="en-US" sz="1200" dirty="0" smtClean="0">
                <a:solidFill>
                  <a:prstClr val="black"/>
                </a:solidFill>
              </a:rPr>
              <a:t>VP/GM </a:t>
            </a:r>
            <a:r>
              <a:rPr lang="en-US" sz="1200" dirty="0">
                <a:solidFill>
                  <a:prstClr val="black"/>
                </a:solidFill>
              </a:rPr>
              <a:t>of Renewable Energy and Chemicals, </a:t>
            </a:r>
            <a:r>
              <a:rPr lang="en-US" sz="1200" dirty="0" smtClean="0">
                <a:solidFill>
                  <a:prstClr val="black"/>
                </a:solidFill>
              </a:rPr>
              <a:t>Honeywell/UOP</a:t>
            </a:r>
          </a:p>
          <a:p>
            <a:pPr lvl="0"/>
            <a:r>
              <a:rPr lang="en-US" sz="1400" dirty="0">
                <a:solidFill>
                  <a:prstClr val="black"/>
                </a:solidFill>
              </a:rPr>
              <a:t>Mike O’Hare, </a:t>
            </a:r>
            <a:r>
              <a:rPr lang="en-US" sz="1200" dirty="0" smtClean="0">
                <a:solidFill>
                  <a:prstClr val="black"/>
                </a:solidFill>
              </a:rPr>
              <a:t>Manager </a:t>
            </a:r>
            <a:r>
              <a:rPr lang="en-US" sz="1200" dirty="0">
                <a:solidFill>
                  <a:prstClr val="black"/>
                </a:solidFill>
              </a:rPr>
              <a:t>Business Development, WFS</a:t>
            </a: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pPr lvl="0"/>
            <a:endParaRPr lang="en-US" sz="2800" dirty="0">
              <a:solidFill>
                <a:prstClr val="black"/>
              </a:solidFill>
            </a:endParaRP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67</Words>
  <Application>Microsoft Office PowerPoint</Application>
  <PresentationFormat>On-screen Show (16:9)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carolel</dc:creator>
  <cp:lastModifiedBy>Peter McKenna</cp:lastModifiedBy>
  <cp:revision>21</cp:revision>
  <dcterms:created xsi:type="dcterms:W3CDTF">2011-11-23T16:12:52Z</dcterms:created>
  <dcterms:modified xsi:type="dcterms:W3CDTF">2014-01-28T03:14:18Z</dcterms:modified>
</cp:coreProperties>
</file>